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0AA"/>
    <a:srgbClr val="BAF3F4"/>
    <a:srgbClr val="BE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121444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Муниципальное бюджетное дошкольное образовательное учреждение «детский сад № 7 «Одуванчик» общеразвивающего вида с приоритетным осуществлением деятельности по социально-личностному развитию детей  г. Назарово Красноярского края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72560" cy="31432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120AA"/>
                </a:solidFill>
                <a:latin typeface="Candara" pitchFamily="34" charset="0"/>
              </a:rPr>
              <a:t>«Формирование навыков сохранения и укрепления здоровья за счёт использования специально подобранных упражнений для сохранения и укрепления зрения»</a:t>
            </a: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657671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ndara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Candara" pitchFamily="34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5120AA"/>
                </a:solidFill>
              </a:rPr>
              <a:t>Цели:</a:t>
            </a:r>
            <a:endParaRPr lang="ru-RU" b="1" dirty="0">
              <a:solidFill>
                <a:srgbClr val="5120A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115328" cy="4840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к  концу мастер-класса слушатели:</a:t>
            </a:r>
            <a:endParaRPr lang="ru-RU" dirty="0"/>
          </a:p>
          <a:p>
            <a:pPr lvl="0" algn="just"/>
            <a:r>
              <a:rPr lang="ru-RU" dirty="0"/>
              <a:t>Познакомятся  с различными видами упражнений, способствующих  сохранению и укреплению  зрения.</a:t>
            </a:r>
          </a:p>
          <a:p>
            <a:pPr lvl="0" algn="just"/>
            <a:r>
              <a:rPr lang="ru-RU" dirty="0"/>
              <a:t>Потренируются выполнять  комплексы упражнений по профилактике близорукости у детей дошкольного возраста по алгоритму, предложенному педагогом.</a:t>
            </a:r>
          </a:p>
          <a:p>
            <a:pPr lvl="0" algn="just"/>
            <a:r>
              <a:rPr lang="ru-RU" dirty="0"/>
              <a:t>Освоят навыки сохранения и укрепления здоровья с использованием специальных упражнений по профилактике дальнозоркости у детей дошкольного возраста.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120AA"/>
                </a:solidFill>
              </a:rPr>
              <a:t>Виды упражнений</a:t>
            </a:r>
            <a:endParaRPr lang="ru-RU" b="1" dirty="0">
              <a:solidFill>
                <a:srgbClr val="5120AA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7158" y="2000240"/>
            <a:ext cx="2286016" cy="142876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1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Упражнения с предметами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857356" y="3857628"/>
            <a:ext cx="2428892" cy="150019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1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Использование зрительных тренажеров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14942" y="3857628"/>
            <a:ext cx="2357454" cy="150019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1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Комплексы по словесным инструкциям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357950" y="1928802"/>
            <a:ext cx="2500330" cy="150019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12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Игровые коррекционные физминутки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143108" y="1142984"/>
            <a:ext cx="714380" cy="642942"/>
          </a:xfrm>
          <a:prstGeom prst="straightConnector1">
            <a:avLst/>
          </a:prstGeom>
          <a:ln w="25400">
            <a:solidFill>
              <a:srgbClr val="5120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428860" y="2285992"/>
            <a:ext cx="2428892" cy="428628"/>
          </a:xfrm>
          <a:prstGeom prst="straightConnector1">
            <a:avLst/>
          </a:prstGeom>
          <a:ln w="25400">
            <a:solidFill>
              <a:srgbClr val="5120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393405" y="2035959"/>
            <a:ext cx="2500330" cy="857256"/>
          </a:xfrm>
          <a:prstGeom prst="straightConnector1">
            <a:avLst/>
          </a:prstGeom>
          <a:ln w="25400">
            <a:solidFill>
              <a:srgbClr val="5120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15074" y="1071546"/>
            <a:ext cx="857256" cy="642942"/>
          </a:xfrm>
          <a:prstGeom prst="straightConnector1">
            <a:avLst/>
          </a:prstGeom>
          <a:ln w="25400">
            <a:solidFill>
              <a:srgbClr val="5120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120AA"/>
                </a:solidFill>
              </a:rPr>
              <a:t>Игровые коррекционные физминутки</a:t>
            </a:r>
            <a:endParaRPr lang="ru-RU" b="1" dirty="0">
              <a:solidFill>
                <a:srgbClr val="5120A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342902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Тик-так, тик-так!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так, вот -так!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Тик-так, тик-так!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ещё вот 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Тик-так, тик-так!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Делай с нами ,делай так1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Тик-так, тик-так!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Стрелки движутся не так!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SAM_3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5500726" cy="4214842"/>
          </a:xfrm>
          <a:prstGeom prst="rect">
            <a:avLst/>
          </a:prstGeom>
          <a:noFill/>
          <a:ln w="25400">
            <a:solidFill>
              <a:srgbClr val="5120AA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5120AA"/>
                </a:solidFill>
              </a:rPr>
              <a:t>Упражнения с предметами</a:t>
            </a:r>
            <a:endParaRPr lang="ru-RU" b="1" dirty="0">
              <a:solidFill>
                <a:srgbClr val="5120AA"/>
              </a:solidFill>
            </a:endParaRPr>
          </a:p>
        </p:txBody>
      </p:sp>
      <p:pic>
        <p:nvPicPr>
          <p:cNvPr id="1026" name="Picture 2" descr="F:\фото василек\DSCN2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95779" cy="3071834"/>
          </a:xfrm>
          <a:prstGeom prst="rect">
            <a:avLst/>
          </a:prstGeom>
          <a:noFill/>
          <a:ln w="28575">
            <a:solidFill>
              <a:srgbClr val="5120AA"/>
            </a:solidFill>
          </a:ln>
        </p:spPr>
      </p:pic>
      <p:pic>
        <p:nvPicPr>
          <p:cNvPr id="1027" name="Picture 3" descr="F:\фото василек\DSCN2768.JPG"/>
          <p:cNvPicPr>
            <a:picLocks noChangeAspect="1" noChangeArrowheads="1"/>
          </p:cNvPicPr>
          <p:nvPr/>
        </p:nvPicPr>
        <p:blipFill>
          <a:blip r:embed="rId3" cstate="print"/>
          <a:srcRect b="16940"/>
          <a:stretch>
            <a:fillRect/>
          </a:stretch>
        </p:blipFill>
        <p:spPr bwMode="auto">
          <a:xfrm>
            <a:off x="4429124" y="3571876"/>
            <a:ext cx="4357718" cy="3000396"/>
          </a:xfrm>
          <a:prstGeom prst="rect">
            <a:avLst/>
          </a:prstGeom>
          <a:noFill/>
          <a:ln w="28575">
            <a:solidFill>
              <a:srgbClr val="5120AA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450057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Стерео картинки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92893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Игры с  мячом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120AA"/>
                </a:solidFill>
              </a:rPr>
              <a:t>Использование зрительных тренажеров</a:t>
            </a:r>
            <a:endParaRPr lang="ru-RU" b="1" dirty="0">
              <a:solidFill>
                <a:srgbClr val="5120AA"/>
              </a:solidFill>
            </a:endParaRPr>
          </a:p>
        </p:txBody>
      </p:sp>
      <p:pic>
        <p:nvPicPr>
          <p:cNvPr id="3074" name="Picture 2" descr="E:\IMG_1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357686" cy="3429024"/>
          </a:xfrm>
          <a:prstGeom prst="rect">
            <a:avLst/>
          </a:prstGeom>
          <a:noFill/>
          <a:ln w="25400" cap="rnd">
            <a:solidFill>
              <a:srgbClr val="5120A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457200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Тренажеры</a:t>
            </a:r>
          </a:p>
          <a:p>
            <a:r>
              <a:rPr lang="ru-RU" sz="2000" b="1" dirty="0" smtClean="0"/>
              <a:t>Базарного  Владимира Филипповича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221455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Тренажеры </a:t>
            </a:r>
          </a:p>
          <a:p>
            <a:pPr algn="ctr"/>
            <a:r>
              <a:rPr lang="ru-RU" sz="2000" b="1" dirty="0" smtClean="0"/>
              <a:t>Ковалева Валерия Анатольевича</a:t>
            </a:r>
            <a:endParaRPr lang="ru-RU" sz="2000" b="1" dirty="0"/>
          </a:p>
        </p:txBody>
      </p:sp>
      <p:pic>
        <p:nvPicPr>
          <p:cNvPr id="1026" name="Picture 2" descr="E:\IMG_1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381729" cy="3500462"/>
          </a:xfrm>
          <a:prstGeom prst="rect">
            <a:avLst/>
          </a:prstGeom>
          <a:noFill/>
          <a:ln w="25400">
            <a:solidFill>
              <a:srgbClr val="5120A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120AA"/>
                </a:solidFill>
              </a:rPr>
              <a:t>Комплексы по словесным инструкциям </a:t>
            </a:r>
            <a:endParaRPr lang="ru-RU" b="1" dirty="0">
              <a:solidFill>
                <a:srgbClr val="5120AA"/>
              </a:solidFill>
            </a:endParaRPr>
          </a:p>
        </p:txBody>
      </p:sp>
      <p:pic>
        <p:nvPicPr>
          <p:cNvPr id="2050" name="Picture 2" descr="E:\IMG_1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974340" cy="4500594"/>
          </a:xfrm>
          <a:prstGeom prst="rect">
            <a:avLst/>
          </a:prstGeom>
          <a:noFill/>
          <a:ln w="25400">
            <a:solidFill>
              <a:srgbClr val="5120A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86380" y="1071546"/>
            <a:ext cx="371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Упражнение 1. </a:t>
            </a:r>
            <a:r>
              <a:rPr lang="ru-RU" sz="1400" dirty="0" smtClean="0"/>
              <a:t>Исходное положение – сидя в удобной расслабленной позе, глаза смотрят перед собой. Голову медленно повернуть вправо, одновременно перемещая и взгляд, вернуть в исходное положение, затем медленно повернуть влево, вернуться назад. Повторить по 5-10 раз в обе стороны.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/>
              <a:t>Упражнение 2. </a:t>
            </a:r>
            <a:r>
              <a:rPr lang="ru-RU" sz="1400" dirty="0" smtClean="0"/>
              <a:t>Исходное положение – то же. Правую руку согнуть в локтевом суставе и расположить кончик указательного пальца на расстоянии 25—30 см от глаз. В течение 2-3 с смотреть вдаль, затем перевести взгляд на кончик указательного пальца и смотреть на него 3-5 с. Повторить 10 раз.</a:t>
            </a:r>
          </a:p>
          <a:p>
            <a:pPr algn="just"/>
            <a:r>
              <a:rPr lang="ru-RU" sz="1400" dirty="0" smtClean="0"/>
              <a:t> </a:t>
            </a:r>
          </a:p>
          <a:p>
            <a:pPr algn="just"/>
            <a:r>
              <a:rPr lang="ru-RU" sz="1400" b="1" dirty="0" smtClean="0"/>
              <a:t>Упражнение 3. </a:t>
            </a:r>
            <a:r>
              <a:rPr lang="ru-RU" sz="1400" dirty="0" smtClean="0"/>
              <a:t>Исходное положение – сидя на стуле, позвоночник прямой. Согнуть и положить руки за голову, прогнуться назад, одновременно поставив ноги на носки перед стулом, затем вернуться в исходное положение, руки опустить на колени или вниз и расслабить. Повторить 7 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235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Муниципальное бюджетное дошкольное образовательное учреждение «детский сад № 7 «Одуванчик» общеразвивающего вида с приоритетным осуществлением деятельности по социально-личностному развитию детей  г. Назарово Красноярского края </vt:lpstr>
      <vt:lpstr>Цели:</vt:lpstr>
      <vt:lpstr>Виды упражнений</vt:lpstr>
      <vt:lpstr>Игровые коррекционные физминутки</vt:lpstr>
      <vt:lpstr>Упражнения с предметами</vt:lpstr>
      <vt:lpstr>Использование зрительных тренажеров</vt:lpstr>
      <vt:lpstr>Комплексы по словесным инструкциям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Sdf</cp:lastModifiedBy>
  <cp:revision>32</cp:revision>
  <dcterms:modified xsi:type="dcterms:W3CDTF">2020-02-13T06:42:28Z</dcterms:modified>
</cp:coreProperties>
</file>